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av" ContentType="audio/wav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1" r:id="rId2"/>
  </p:sldMasterIdLst>
  <p:notesMasterIdLst>
    <p:notesMasterId r:id="rId8"/>
  </p:notesMasterIdLst>
  <p:handoutMasterIdLst>
    <p:handoutMasterId r:id="rId9"/>
  </p:handoutMasterIdLst>
  <p:sldIdLst>
    <p:sldId id="319" r:id="rId3"/>
    <p:sldId id="343" r:id="rId4"/>
    <p:sldId id="345" r:id="rId5"/>
    <p:sldId id="342" r:id="rId6"/>
    <p:sldId id="346" r:id="rId7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24" autoAdjust="0"/>
  </p:normalViewPr>
  <p:slideViewPr>
    <p:cSldViewPr>
      <p:cViewPr varScale="1">
        <p:scale>
          <a:sx n="99" d="100"/>
          <a:sy n="99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5/26/15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3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5/26/15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5/26/15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en-US" smtClean="0"/>
              <a:pPr/>
              <a:t>5/26/15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5/26/15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5/26/15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  <p:sldLayoutId id="2147483686" r:id="rId14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hyperlink" Target="http://www.ncbi.nlm.nih.gov/pubmed/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hyperlink" Target="http://www.cdc.gov/vaccines/vpd-vac/" TargetMode="External"/><Relationship Id="rId5" Type="http://schemas.openxmlformats.org/officeDocument/2006/relationships/image" Target="../media/image4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hyperlink" Target="http://www.lib.jmu.edu/citation/amaguid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Vaccine Preventable Illness</a:t>
            </a:r>
            <a:br>
              <a:rPr lang="en-US" dirty="0" smtClean="0"/>
            </a:br>
            <a:r>
              <a:rPr lang="en-US" dirty="0" smtClean="0"/>
              <a:t>Writing Assignment </a:t>
            </a:r>
            <a:endParaRPr lang="en-US" dirty="0"/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Amber Lyon-Colbert</a:t>
            </a:r>
          </a:p>
          <a:p>
            <a:r>
              <a:rPr lang="en-US" dirty="0" smtClean="0"/>
              <a:t>H320 Intro to Human Disease</a:t>
            </a:r>
            <a:endParaRPr lang="en-US" dirty="0"/>
          </a:p>
        </p:txBody>
      </p:sp>
      <p:pic>
        <p:nvPicPr>
          <p:cNvPr id="3" name="Picture Placeholder 2" descr="Screen Shot 2015-04-29 at 3.36.22 PM.png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r="5263"/>
          <a:stretch>
            <a:fillRect/>
          </a:stretch>
        </p:blipFill>
        <p:spPr/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3200" y="5181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your Journal article: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peer-reviewed article regarding a vaccine preventable illness from NCBI/ PubMed: </a:t>
            </a:r>
            <a:r>
              <a:rPr lang="en-US" u="sng" dirty="0">
                <a:solidFill>
                  <a:srgbClr val="3366FF"/>
                </a:solidFill>
                <a:hlinkClick r:id="rId4"/>
              </a:rPr>
              <a:t>http://www.ncbi.nlm.nih.gov/pubmed</a:t>
            </a:r>
            <a:r>
              <a:rPr lang="en-US" u="sng" dirty="0" smtClean="0">
                <a:solidFill>
                  <a:srgbClr val="3366FF"/>
                </a:solidFill>
                <a:hlinkClick r:id="rId4"/>
              </a:rPr>
              <a:t>/</a:t>
            </a:r>
            <a:endParaRPr lang="en-US" u="sng" dirty="0" smtClean="0">
              <a:solidFill>
                <a:srgbClr val="3366F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5-04-29 at 3.47.2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2893549"/>
            <a:ext cx="7238999" cy="3659649"/>
          </a:xfrm>
          <a:prstGeom prst="rect">
            <a:avLst/>
          </a:prstGeom>
        </p:spPr>
      </p:pic>
      <p:pic>
        <p:nvPicPr>
          <p:cNvPr id="6" name="Soun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00800" y="5334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8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for writing: </a:t>
            </a:r>
            <a:endParaRPr lang="en-US" dirty="0"/>
          </a:p>
        </p:txBody>
      </p:sp>
      <p:pic>
        <p:nvPicPr>
          <p:cNvPr id="7" name="Content Placeholder 6" descr="Screen Shot 2015-04-29 at 3.40.37 PM.png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227" b="-33227"/>
          <a:stretch>
            <a:fillRect/>
          </a:stretch>
        </p:blipFill>
        <p:spPr>
          <a:xfrm>
            <a:off x="457200" y="1219200"/>
            <a:ext cx="3778808" cy="48768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Which vaccine preventable illnesses are on the rise?</a:t>
            </a:r>
          </a:p>
          <a:p>
            <a:r>
              <a:rPr lang="en-US" dirty="0" smtClean="0"/>
              <a:t>Current outbreaks in the U.S.</a:t>
            </a:r>
          </a:p>
          <a:p>
            <a:r>
              <a:rPr lang="en-US" dirty="0" smtClean="0"/>
              <a:t>Pockets of under-vaccination.</a:t>
            </a:r>
          </a:p>
          <a:p>
            <a:r>
              <a:rPr lang="en-US" dirty="0" smtClean="0"/>
              <a:t>Herd immunity</a:t>
            </a:r>
            <a:endParaRPr lang="en-US" dirty="0"/>
          </a:p>
        </p:txBody>
      </p:sp>
      <p:pic>
        <p:nvPicPr>
          <p:cNvPr id="8" name="Sound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5257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000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component to assignment: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Identify and Describe a </a:t>
            </a:r>
            <a:r>
              <a:rPr lang="en-US" dirty="0"/>
              <a:t>vaccine preventable illness </a:t>
            </a:r>
            <a:r>
              <a:rPr lang="en-US" dirty="0" smtClean="0"/>
              <a:t>(</a:t>
            </a:r>
            <a:r>
              <a:rPr lang="en-US" dirty="0"/>
              <a:t>1-2 Paragraphs)</a:t>
            </a:r>
            <a:r>
              <a:rPr lang="en-US" dirty="0" smtClean="0"/>
              <a:t>.</a:t>
            </a:r>
          </a:p>
          <a:p>
            <a:pPr marL="114300" lvl="0" indent="0">
              <a:buNone/>
            </a:pPr>
            <a:endParaRPr lang="en-US" dirty="0" smtClean="0"/>
          </a:p>
          <a:p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://www.cdc.gov/vaccines/vpd-vac/</a:t>
            </a:r>
            <a:endParaRPr lang="en-US" dirty="0"/>
          </a:p>
          <a:p>
            <a:pPr marL="114300" lvl="0" indent="0">
              <a:buNone/>
            </a:pPr>
            <a:endParaRPr lang="en-US" dirty="0"/>
          </a:p>
          <a:p>
            <a:pPr lvl="0"/>
            <a:r>
              <a:rPr lang="en-US" dirty="0"/>
              <a:t>Potential for spread/ outbreaks and perceived public health importance (1 paragraph)</a:t>
            </a:r>
            <a:r>
              <a:rPr lang="en-US" dirty="0" smtClean="0"/>
              <a:t>.</a:t>
            </a:r>
          </a:p>
          <a:p>
            <a:pPr marL="114300" lvl="0" indent="0">
              <a:buNone/>
            </a:pPr>
            <a:endParaRPr lang="en-US" dirty="0"/>
          </a:p>
          <a:p>
            <a:pPr lvl="0"/>
            <a:r>
              <a:rPr lang="en-US" dirty="0"/>
              <a:t>Provide your opinion on whether or not vaccines for this illness should be mandated by the United States </a:t>
            </a:r>
            <a:r>
              <a:rPr lang="en-US" dirty="0" smtClean="0"/>
              <a:t>(</a:t>
            </a:r>
            <a:r>
              <a:rPr lang="en-US" dirty="0"/>
              <a:t>1 Paragraph).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Assignment should be 600-750 words.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0400" y="5105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1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References should follow APA manual of Style</a:t>
            </a:r>
          </a:p>
          <a:p>
            <a:r>
              <a:rPr lang="en-US" dirty="0">
                <a:hlinkClick r:id="rId2"/>
              </a:rPr>
              <a:t>http://www.lib.jmu.edu/citation/</a:t>
            </a:r>
            <a:r>
              <a:rPr lang="en-US" dirty="0" smtClean="0">
                <a:hlinkClick r:id="rId2"/>
              </a:rPr>
              <a:t>amaguide.pdf</a:t>
            </a:r>
            <a:r>
              <a:rPr lang="en-US" dirty="0" smtClean="0"/>
              <a:t> </a:t>
            </a:r>
          </a:p>
          <a:p>
            <a:r>
              <a:rPr lang="en-US" dirty="0" smtClean="0"/>
              <a:t>E-mail me with questions regarding your writing assignment or if you need help in finding a good article.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27331"/>
      </p:ext>
    </p:extLst>
  </p:cSld>
  <p:clrMapOvr>
    <a:masterClrMapping/>
  </p:clrMapOvr>
  <p:transition xmlns:p14="http://schemas.microsoft.com/office/powerpoint/2010/main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Album.potx</Template>
  <TotalTime>0</TotalTime>
  <Words>185</Words>
  <Application>Microsoft Macintosh PowerPoint</Application>
  <PresentationFormat>On-screen Show (4:3)</PresentationFormat>
  <Paragraphs>25</Paragraphs>
  <Slides>5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Classic Photo Album</vt:lpstr>
      <vt:lpstr>Apothecary</vt:lpstr>
      <vt:lpstr>Vaccine Preventable Illness Writing Assignment </vt:lpstr>
      <vt:lpstr>Find your Journal article:</vt:lpstr>
      <vt:lpstr>Ideas for writing: </vt:lpstr>
      <vt:lpstr>3 component to assignment:</vt:lpstr>
      <vt:lpstr>Questions: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2010-02-01T21:16:09Z</dcterms:created>
  <dcterms:modified xsi:type="dcterms:W3CDTF">2015-05-27T03:17:33Z</dcterms:modified>
</cp:coreProperties>
</file>